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1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5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</a:t>
            </a:r>
            <a:r>
              <a:rPr lang="en-US" dirty="0" smtClean="0"/>
              <a:t>VM.</a:t>
            </a:r>
            <a:endParaRPr lang="en-US" dirty="0" smtClean="0"/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</a:t>
            </a:r>
            <a:r>
              <a:rPr lang="en-US" dirty="0" smtClean="0"/>
              <a:t>line.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</a:t>
            </a:r>
            <a:r>
              <a:rPr lang="en-US" dirty="0" smtClean="0"/>
              <a:t>VM.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</a:t>
            </a:r>
            <a:r>
              <a:rPr lang="en-US" dirty="0" smtClean="0"/>
              <a:t>footprint.</a:t>
            </a:r>
            <a:endParaRPr lang="en-US" dirty="0" smtClean="0"/>
          </a:p>
          <a:p>
            <a:pPr lvl="2"/>
            <a:r>
              <a:rPr lang="en-US" dirty="0" smtClean="0"/>
              <a:t>Imagine the resource savings when launching hundreds of containers vs </a:t>
            </a:r>
            <a:r>
              <a:rPr lang="en-US" dirty="0" smtClean="0"/>
              <a:t>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</a:t>
            </a:r>
            <a:r>
              <a:rPr lang="en-US" dirty="0" smtClean="0"/>
              <a:t>earlier.</a:t>
            </a:r>
            <a:endParaRPr lang="en-US" dirty="0" smtClean="0"/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</a:t>
            </a:r>
            <a:r>
              <a:rPr lang="en-US" dirty="0" smtClean="0"/>
              <a:t>conflicts.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</a:t>
            </a:r>
            <a:r>
              <a:rPr lang="en-US" dirty="0" smtClean="0"/>
              <a:t>dependencies.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527901" y="2065604"/>
            <a:ext cx="7814821" cy="3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</a:t>
            </a:r>
            <a:r>
              <a:rPr lang="en-US" dirty="0" smtClean="0"/>
              <a:t>system.</a:t>
            </a:r>
            <a:endParaRPr lang="en-US" dirty="0" smtClean="0"/>
          </a:p>
          <a:p>
            <a:pPr lvl="1"/>
            <a:r>
              <a:rPr lang="en-US" dirty="0" smtClean="0"/>
              <a:t>Docker daemon (engine) runs on a </a:t>
            </a:r>
            <a:r>
              <a:rPr lang="en-US" dirty="0" smtClean="0"/>
              <a:t>host.</a:t>
            </a:r>
            <a:endParaRPr lang="en-US" dirty="0" smtClean="0"/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</a:t>
            </a:r>
            <a:r>
              <a:rPr lang="en-US" dirty="0" smtClean="0"/>
              <a:t>app.</a:t>
            </a:r>
            <a:endParaRPr lang="en-US" dirty="0" smtClean="0"/>
          </a:p>
          <a:p>
            <a:pPr lvl="2"/>
            <a:r>
              <a:rPr lang="en-US" dirty="0" smtClean="0"/>
              <a:t>Takes user input and sends it to the </a:t>
            </a:r>
            <a:r>
              <a:rPr lang="en-US" dirty="0" smtClean="0"/>
              <a:t>daemon.</a:t>
            </a:r>
            <a:endParaRPr lang="en-US" dirty="0" smtClean="0"/>
          </a:p>
          <a:p>
            <a:pPr lvl="2"/>
            <a:r>
              <a:rPr lang="en-US" dirty="0" smtClean="0"/>
              <a:t>CLI can run on the host or a different </a:t>
            </a:r>
            <a:r>
              <a:rPr lang="en-US" dirty="0" smtClean="0"/>
              <a:t>machine.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</a:t>
            </a:r>
            <a:r>
              <a:rPr lang="en-US" dirty="0" smtClean="0"/>
              <a:t>a machine </a:t>
            </a:r>
            <a:r>
              <a:rPr lang="en-US" dirty="0" smtClean="0"/>
              <a:t>running </a:t>
            </a:r>
            <a:r>
              <a:rPr lang="en-US" dirty="0" smtClean="0"/>
              <a:t>containers.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</a:t>
            </a:r>
            <a:r>
              <a:rPr lang="en-US" dirty="0" smtClean="0"/>
              <a:t>containers.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</a:t>
            </a:r>
            <a:r>
              <a:rPr lang="en-US" dirty="0" smtClean="0"/>
              <a:t>application.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</a:t>
            </a:r>
            <a:r>
              <a:rPr lang="en-US" dirty="0" smtClean="0"/>
              <a:t>images.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</a:t>
            </a:r>
            <a:r>
              <a:rPr lang="en-US" dirty="0" smtClean="0"/>
              <a:t>container.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</a:t>
            </a:r>
            <a:r>
              <a:rPr lang="en-US" dirty="0" smtClean="0"/>
              <a:t>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</a:t>
            </a:r>
            <a:r>
              <a:rPr lang="en-US" dirty="0" smtClean="0"/>
              <a:t>).</a:t>
            </a:r>
            <a:endParaRPr lang="en-US" dirty="0" smtClean="0"/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</a:t>
            </a:r>
            <a:r>
              <a:rPr lang="en-US" dirty="0" smtClean="0"/>
              <a:t>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</a:t>
            </a:r>
            <a:r>
              <a:rPr lang="en-US" dirty="0" smtClean="0"/>
              <a:t>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</a:t>
            </a:r>
            <a:r>
              <a:rPr lang="en-US" dirty="0" smtClean="0"/>
              <a:t>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</a:t>
            </a:r>
            <a:r>
              <a:rPr lang="en-US" sz="3100" dirty="0" smtClean="0">
                <a:ea typeface="Consolas" charset="0"/>
                <a:cs typeface="Consolas" charset="0"/>
              </a:rPr>
              <a:t>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</a:t>
            </a:r>
            <a:r>
              <a:rPr lang="en-US" sz="3100" dirty="0" smtClean="0">
                <a:ea typeface="Consolas" charset="0"/>
                <a:cs typeface="Consolas" charset="0"/>
              </a:rPr>
              <a:t>output.</a:t>
            </a:r>
            <a:endParaRPr lang="en-US" sz="3100" dirty="0" smtClean="0">
              <a:ea typeface="Consolas" charset="0"/>
              <a:cs typeface="Consolas" charset="0"/>
            </a:endParaRP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</a:t>
            </a:r>
            <a:r>
              <a:rPr lang="en-US" dirty="0" smtClean="0"/>
              <a:t>signal.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  <a:endParaRPr lang="en-US" dirty="0" smtClean="0"/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</a:t>
            </a:r>
            <a:r>
              <a:rPr lang="en-US" dirty="0" smtClean="0"/>
              <a:t>distributions.</a:t>
            </a:r>
            <a:endParaRPr lang="en-US" dirty="0" smtClean="0"/>
          </a:p>
          <a:p>
            <a:pPr lvl="1"/>
            <a:r>
              <a:rPr lang="en-US" dirty="0" smtClean="0"/>
              <a:t>Different version of application </a:t>
            </a:r>
            <a:r>
              <a:rPr lang="en-US" dirty="0" smtClean="0"/>
              <a:t>servers.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smtClean="0">
                <a:latin typeface="Consolas" charset="0"/>
                <a:ea typeface="Consolas" charset="0"/>
                <a:cs typeface="Consolas" charset="0"/>
              </a:rPr>
              <a:t> -y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</a:t>
            </a:r>
            <a:r>
              <a:rPr lang="en-US" sz="2400" dirty="0" smtClean="0">
                <a:ea typeface="Consolas" charset="0"/>
                <a:cs typeface="Consolas" charset="0"/>
              </a:rPr>
              <a:t>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u="sng" dirty="0" smtClean="0"/>
              <a:t>Does not </a:t>
            </a:r>
            <a:r>
              <a:rPr lang="en-US" dirty="0" smtClean="0"/>
              <a:t>automatically make the ports available to the host at </a:t>
            </a:r>
            <a:r>
              <a:rPr lang="en-US" dirty="0" smtClean="0"/>
              <a:t>runtime.</a:t>
            </a:r>
            <a:endParaRPr lang="en-US" dirty="0" smtClean="0"/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en-US" dirty="0" smtClean="0"/>
              <a:t>publishes </a:t>
            </a:r>
            <a:r>
              <a:rPr lang="en-US" dirty="0" smtClean="0"/>
              <a:t>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Connected to Docker </a:t>
            </a:r>
            <a:r>
              <a:rPr lang="en-US" dirty="0" smtClean="0"/>
              <a:t>bridge.</a:t>
            </a:r>
            <a:endParaRPr lang="en-US" dirty="0" smtClean="0"/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8019</TotalTime>
  <Words>3457</Words>
  <Application>Microsoft Macintosh PowerPoint</Application>
  <PresentationFormat>On-screen Show (4:3)</PresentationFormat>
  <Paragraphs>734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101</cp:revision>
  <dcterms:created xsi:type="dcterms:W3CDTF">2016-04-27T16:52:20Z</dcterms:created>
  <dcterms:modified xsi:type="dcterms:W3CDTF">2016-11-29T01:55:07Z</dcterms:modified>
</cp:coreProperties>
</file>